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6" r:id="rId4"/>
    <p:sldId id="279" r:id="rId5"/>
    <p:sldId id="289" r:id="rId6"/>
    <p:sldId id="29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9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67" y="260648"/>
            <a:ext cx="2037402" cy="255184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62507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ГБОУ СО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Ш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c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Тёпловка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Военно-патриотическая</a:t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спортивная игра</a:t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«ЗАРНИЦА»</a:t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2016 год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3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ПОЧЁТНОЕ ПРАВО…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11 КЛАСС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308304" cy="5040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868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0184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ПРОТИВОГАЗЫ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                      Тематическая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                викторина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3776205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293096"/>
            <a:ext cx="3600400" cy="251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674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0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ПОЛОСА ПРЕПЯТСТВИЙ</a:t>
            </a: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                                          СТРЕЛЬБА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292229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861048"/>
            <a:ext cx="2731008" cy="190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416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686800" cy="11569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260648"/>
            <a:ext cx="5760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Массовый забег – </a:t>
            </a:r>
            <a:b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ВЗЯТИЕ ВЫСОТЫ</a:t>
            </a:r>
            <a:endParaRPr lang="ru-RU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2731008" cy="18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789040"/>
            <a:ext cx="27305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493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ДОЛГОЖДАННЫЙ ОБЕД</a:t>
            </a:r>
            <a:b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НА ПОЛЕВОЙ КУХНЕ…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803" y="836712"/>
            <a:ext cx="8307653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902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181</TotalTime>
  <Words>19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ГБОУ СОШ c. Тёпловка  Военно-патриотическая спортивная игра «ЗАРНИЦА»   2016 год</vt:lpstr>
      <vt:lpstr>ПОЧЁТНОЕ ПРАВО… 11 КЛАСС</vt:lpstr>
      <vt:lpstr>ПРОТИВОГАЗЫ                             Тематическая                   викторина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</dc:title>
  <dc:creator>Анна</dc:creator>
  <cp:lastModifiedBy>Наталья</cp:lastModifiedBy>
  <cp:revision>23</cp:revision>
  <dcterms:created xsi:type="dcterms:W3CDTF">2016-01-21T19:22:43Z</dcterms:created>
  <dcterms:modified xsi:type="dcterms:W3CDTF">2016-01-24T16:34:26Z</dcterms:modified>
</cp:coreProperties>
</file>