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Downloads\YA_-_rodilsya_&#1086;&#1073;&#1088;&#1077;&#1079;&#1082;&#1072;.mp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4095%20(online-audio-converter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A_-_rodilsya_обрез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198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2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4095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1511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233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1609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1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76864" cy="6858000"/>
          </a:xfrm>
        </p:spPr>
      </p:pic>
    </p:spTree>
  </p:cSld>
  <p:clrMapOvr>
    <a:masterClrMapping/>
  </p:clrMapOvr>
  <p:transition advTm="166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1218_174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414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1218_1744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690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1218_141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C000"/>
                </a:solidFill>
              </a:rPr>
              <a:t>С Новым Годом!!!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343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Экран (4:3)</PresentationFormat>
  <Paragraphs>1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 Новым Годом!!!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4</cp:revision>
  <dcterms:created xsi:type="dcterms:W3CDTF">2019-12-19T10:20:08Z</dcterms:created>
  <dcterms:modified xsi:type="dcterms:W3CDTF">2019-12-20T07:59:06Z</dcterms:modified>
</cp:coreProperties>
</file>